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91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B302-BDE9-4883-9461-B9A57A7628E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4C03-79DC-4B2A-A2A8-8B6F9B59DE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3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0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FAD7-EB6B-4886-AC58-5A6827E5B86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D14A-5465-4CAA-BDF6-CE7BAA20B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3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ABC2FBF1-68C6-4CBC-A153-94F5835BF9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109" y="252790"/>
            <a:ext cx="6193943" cy="78894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25400">
                  <a:solidFill>
                    <a:srgbClr val="C00000">
                      <a:alpha val="80000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3999"/>
                  </a:srgbClr>
                </a:solidFill>
                <a:effectLst>
                  <a:outerShdw dist="29783" dir="3885598" algn="ctr" rotWithShape="0">
                    <a:srgbClr val="DBE5F1">
                      <a:alpha val="50000"/>
                    </a:srgbClr>
                  </a:outerShdw>
                </a:effectLst>
                <a:latin typeface="Old English Text MT" panose="03040902040508030806" pitchFamily="66" charset="0"/>
              </a:rPr>
              <a:t>Christmas at Cacapon</a:t>
            </a:r>
          </a:p>
        </p:txBody>
      </p:sp>
      <p:pic>
        <p:nvPicPr>
          <p:cNvPr id="1027" name="Picture 3" descr="Old Inn at Cacapon St Park">
            <a:extLst>
              <a:ext uri="{FF2B5EF4-FFF2-40B4-BE49-F238E27FC236}">
                <a16:creationId xmlns:a16="http://schemas.microsoft.com/office/drawing/2014/main" id="{6F8C6DAB-AF66-4AEC-AC27-56A18A86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713"/>
          <a:stretch>
            <a:fillRect/>
          </a:stretch>
        </p:blipFill>
        <p:spPr bwMode="auto">
          <a:xfrm>
            <a:off x="360860" y="1153635"/>
            <a:ext cx="6029980" cy="315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christmas_tree_PNG138[1]">
            <a:extLst>
              <a:ext uri="{FF2B5EF4-FFF2-40B4-BE49-F238E27FC236}">
                <a16:creationId xmlns:a16="http://schemas.microsoft.com/office/drawing/2014/main" id="{DDEAE274-3841-42AB-BCF7-20626A90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75" y="672366"/>
            <a:ext cx="2911725" cy="3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 descr="christmas-wreath[1]">
            <a:extLst>
              <a:ext uri="{FF2B5EF4-FFF2-40B4-BE49-F238E27FC236}">
                <a16:creationId xmlns:a16="http://schemas.microsoft.com/office/drawing/2014/main" id="{9AB473AF-6616-4B55-A38B-93E5EBF6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72" y="1543979"/>
            <a:ext cx="723900" cy="6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 descr="Christmas_Reindeer_and_Sleigh_png_Picture[1]">
            <a:extLst>
              <a:ext uri="{FF2B5EF4-FFF2-40B4-BE49-F238E27FC236}">
                <a16:creationId xmlns:a16="http://schemas.microsoft.com/office/drawing/2014/main" id="{313498D6-90B9-4CC9-8D7C-DA54681D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703" y="2989942"/>
            <a:ext cx="2640894" cy="14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 descr="santa_claus_PNG9980">
            <a:extLst>
              <a:ext uri="{FF2B5EF4-FFF2-40B4-BE49-F238E27FC236}">
                <a16:creationId xmlns:a16="http://schemas.microsoft.com/office/drawing/2014/main" id="{EEC058D9-6051-4EAA-85A0-A18EED93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38" t="-11104" r="-15041" b="-26440"/>
          <a:stretch>
            <a:fillRect/>
          </a:stretch>
        </p:blipFill>
        <p:spPr bwMode="auto">
          <a:xfrm>
            <a:off x="87065" y="2343417"/>
            <a:ext cx="1338085" cy="179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C86DD5B8-1457-4B0D-908A-74F00200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25" y="4436237"/>
            <a:ext cx="6072187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en-US" altLang="en-US" sz="2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Cacapon Resort State Park Christmas at The Old Inn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Saturday, December 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10:00AM -12:00PM </a:t>
            </a:r>
            <a:r>
              <a:rPr kumimoji="0" lang="en-US" altLang="en-US" sz="2200" b="0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 Pictures with Santa…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Don’t forget a camera! </a:t>
            </a:r>
            <a:r>
              <a:rPr lang="en-US" altLang="en-US" sz="2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While waiting for Mr. &amp; Mrs. Claus a variety of Christmas ornament making stations &amp; </a:t>
            </a:r>
            <a:r>
              <a:rPr lang="en-US" altLang="en-US" sz="2200">
                <a:solidFill>
                  <a:srgbClr val="C00000"/>
                </a:solidFill>
                <a:latin typeface="Bernard MT Condensed" panose="02050806060905020404" pitchFamily="18" charset="0"/>
              </a:rPr>
              <a:t>face painting too!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A1E301E0-FDD4-4CF6-A24D-6F0C0C47B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37" y="6151734"/>
            <a:ext cx="6307138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ernard MT Condensed" panose="020508060609050204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1:30PM </a:t>
            </a:r>
            <a:r>
              <a:rPr kumimoji="0" lang="en-US" altLang="en-US" sz="2200" b="0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 Christmas Concert Songs </a:t>
            </a:r>
            <a:r>
              <a:rPr lang="en-US" altLang="en-US" sz="2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by Doug &amp; Darinda Sherbert followed by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Old fashioned Christmas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Bernard MT Condensed" panose="02050806060905020404" pitchFamily="18" charset="0"/>
              </a:rPr>
              <a:t>Carolling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612BE8E-253D-46B9-95D0-1E562EE3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00021"/>
            <a:ext cx="68580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Come and join us for a warm  fire, Christmas decorations,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cookies and refreshments, and a fun time singing your favorite Christmas Carols with the musicians!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0" name="Picture 16" descr="pinecone-hd-png-pine-cone-png-300[1]">
            <a:extLst>
              <a:ext uri="{FF2B5EF4-FFF2-40B4-BE49-F238E27FC236}">
                <a16:creationId xmlns:a16="http://schemas.microsoft.com/office/drawing/2014/main" id="{D814FCC9-5ED6-4D09-86BA-141A309A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53">
            <a:off x="158376" y="8202463"/>
            <a:ext cx="7667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5" descr="pinecone-hd-png-pine-cone-png-300[1]">
            <a:extLst>
              <a:ext uri="{FF2B5EF4-FFF2-40B4-BE49-F238E27FC236}">
                <a16:creationId xmlns:a16="http://schemas.microsoft.com/office/drawing/2014/main" id="{24C7C7DA-0B36-4C47-A4C3-6B75EB129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6223" y="8250640"/>
            <a:ext cx="7667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4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95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Bernard MT Condensed</vt:lpstr>
      <vt:lpstr>Calibri</vt:lpstr>
      <vt:lpstr>Calibri Light</vt:lpstr>
      <vt:lpstr>Old English Text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Chaney, Valerie L</dc:creator>
  <cp:lastModifiedBy>Chaney, Valerie L</cp:lastModifiedBy>
  <cp:revision>80</cp:revision>
  <cp:lastPrinted>2019-10-12T21:07:11Z</cp:lastPrinted>
  <dcterms:created xsi:type="dcterms:W3CDTF">2019-01-05T15:02:10Z</dcterms:created>
  <dcterms:modified xsi:type="dcterms:W3CDTF">2022-11-30T16:41:55Z</dcterms:modified>
</cp:coreProperties>
</file>